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2" r:id="rId5"/>
    <p:sldId id="258" r:id="rId6"/>
    <p:sldId id="259" r:id="rId7"/>
    <p:sldId id="263" r:id="rId8"/>
    <p:sldId id="267" r:id="rId9"/>
    <p:sldId id="269" r:id="rId10"/>
    <p:sldId id="272" r:id="rId11"/>
    <p:sldId id="270" r:id="rId12"/>
    <p:sldId id="27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8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44;&#1103;&#1076;&#1103;%20&#1057;&#1090;&#1077;&#1087;&#1072;%2010%20&#1084;&#1080;&#1085;.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audio" Target="file:///C:\Users\Admin\Downloads\&#1089;&#1072;&#1083;&#1102;&#109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audio" Target="file:///C:\Users\Admin\Downloads\&#1089;&#1072;&#1083;&#1102;&#1090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audio" Target="file:///C:\Users\Admin\Downloads\&#1089;&#1072;&#1083;&#1102;&#109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6;&#1085;&#1082;&#1091;&#1088;&#1089;%20&#1052;&#1048;&#1053;&#1059;&#1058;&#1040;%20&#1057;&#1051;&#1040;&#1042;&#1067;,%202023\&#1087;&#1077;&#1089;&#1085;&#1103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6;&#1085;&#1082;&#1091;&#1088;&#1089;%20&#1052;&#1048;&#1053;&#1059;&#1058;&#1040;%20&#1057;&#1051;&#1040;&#1042;&#1067;,%202023\&#1043;&#1080;&#1084;&#1085;%201%20&#1082;&#1091;&#1087;&#1083;&#1077;&#1090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isunok-deti-devochka-malchik-vesele-fokusy-karty-ptica-mylnye-puzyri-kubiki.jpg"/>
          <p:cNvPicPr>
            <a:picLocks noChangeAspect="1"/>
          </p:cNvPicPr>
          <p:nvPr/>
        </p:nvPicPr>
        <p:blipFill>
          <a:blip r:embed="rId2" cstate="print"/>
          <a:srcRect l="7500" t="12000" r="52501"/>
          <a:stretch>
            <a:fillRect/>
          </a:stretch>
        </p:blipFill>
        <p:spPr>
          <a:xfrm flipH="1">
            <a:off x="3276600" y="3276600"/>
            <a:ext cx="2514600" cy="3352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0600" y="1143000"/>
            <a:ext cx="7239000" cy="19389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чтецов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Минута славы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570" y="457200"/>
            <a:ext cx="4336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Поэт из страны 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Детства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ядя Степа 10 мин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825988" y="-21316"/>
            <a:ext cx="12570187" cy="728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isunok-deti-devochka-malchik-vesele-fokusy-karty-ptica-mylnye-puzyri-kubiki.jpg"/>
          <p:cNvPicPr>
            <a:picLocks noChangeAspect="1"/>
          </p:cNvPicPr>
          <p:nvPr/>
        </p:nvPicPr>
        <p:blipFill>
          <a:blip r:embed="rId4" cstate="print"/>
          <a:srcRect l="7500" t="12000" r="52501"/>
          <a:stretch>
            <a:fillRect/>
          </a:stretch>
        </p:blipFill>
        <p:spPr>
          <a:xfrm flipH="1">
            <a:off x="0" y="533400"/>
            <a:ext cx="2514600" cy="3352800"/>
          </a:xfrm>
          <a:prstGeom prst="rect">
            <a:avLst/>
          </a:prstGeom>
        </p:spPr>
      </p:pic>
      <p:pic>
        <p:nvPicPr>
          <p:cNvPr id="9" name="Рисунок 8" descr="1613639899_74-p-fon-dlya-prezentatsii-salyut-9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362200"/>
            <a:ext cx="8610600" cy="450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000" y="728008"/>
            <a:ext cx="7239000" cy="19389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чтецов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Минута славы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3400" y="3048000"/>
            <a:ext cx="244475" cy="244475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tretch>
            <a:fillRect/>
          </a:stretch>
        </p:blipFill>
        <p:spPr>
          <a:xfrm>
            <a:off x="1524000" y="2971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1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СПАСИБО 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613639899_74-p-fon-dlya-prezentatsii-salyut-9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24744"/>
          <a:stretch>
            <a:fillRect/>
          </a:stretch>
        </p:blipFill>
        <p:spPr>
          <a:xfrm rot="567798">
            <a:off x="285515" y="1189520"/>
            <a:ext cx="8838799" cy="6203270"/>
          </a:xfrm>
        </p:spPr>
      </p:pic>
      <p:pic>
        <p:nvPicPr>
          <p:cNvPr id="5" name="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7239000"/>
            <a:ext cx="244475" cy="244475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/>
          <a:stretch>
            <a:fillRect/>
          </a:stretch>
        </p:blipFill>
        <p:spPr>
          <a:xfrm>
            <a:off x="3276600" y="7239000"/>
            <a:ext cx="244475" cy="244475"/>
          </a:xfrm>
          <a:prstGeom prst="rect">
            <a:avLst/>
          </a:prstGeom>
        </p:spPr>
      </p:pic>
      <p:pic>
        <p:nvPicPr>
          <p:cNvPr id="7" name="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438400" y="7391400"/>
            <a:ext cx="244475" cy="244475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tretch>
            <a:fillRect/>
          </a:stretch>
        </p:blipFill>
        <p:spPr>
          <a:xfrm>
            <a:off x="1752600" y="7391400"/>
            <a:ext cx="244475" cy="244475"/>
          </a:xfrm>
          <a:prstGeom prst="rect">
            <a:avLst/>
          </a:prstGeom>
        </p:spPr>
      </p:pic>
      <p:pic>
        <p:nvPicPr>
          <p:cNvPr id="9" name="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8200" y="7467600"/>
            <a:ext cx="244475" cy="244475"/>
          </a:xfrm>
          <a:prstGeom prst="rect">
            <a:avLst/>
          </a:prstGeom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tretch>
            <a:fillRect/>
          </a:stretch>
        </p:blipFill>
        <p:spPr>
          <a:xfrm>
            <a:off x="-68580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18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6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81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26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44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570" y="457200"/>
            <a:ext cx="4336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Поэт из страны 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Детства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isunok-deti-devochka-malchik-vesele-fokusy-karty-ptica-mylnye-puzyri-kubiki.jpg"/>
          <p:cNvPicPr>
            <a:picLocks noChangeAspect="1"/>
          </p:cNvPicPr>
          <p:nvPr/>
        </p:nvPicPr>
        <p:blipFill>
          <a:blip r:embed="rId4" cstate="print"/>
          <a:srcRect l="7500" t="12000" r="52501"/>
          <a:stretch>
            <a:fillRect/>
          </a:stretch>
        </p:blipFill>
        <p:spPr>
          <a:xfrm flipH="1">
            <a:off x="0" y="533400"/>
            <a:ext cx="2514600" cy="3352800"/>
          </a:xfrm>
          <a:prstGeom prst="rect">
            <a:avLst/>
          </a:prstGeom>
        </p:spPr>
      </p:pic>
      <p:pic>
        <p:nvPicPr>
          <p:cNvPr id="9" name="Рисунок 8" descr="1613639899_74-p-fon-dlya-prezentatsii-salyut-9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362200"/>
            <a:ext cx="8610600" cy="450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000" y="728008"/>
            <a:ext cx="7239000" cy="19389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чтецов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Минута славы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3400" y="3048000"/>
            <a:ext cx="244475" cy="244475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tretch>
            <a:fillRect/>
          </a:stretch>
        </p:blipFill>
        <p:spPr>
          <a:xfrm>
            <a:off x="1524000" y="2971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1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rcRect r="5764"/>
          <a:stretch>
            <a:fillRect/>
          </a:stretch>
        </p:blipFill>
        <p:spPr>
          <a:xfrm>
            <a:off x="0" y="192157"/>
            <a:ext cx="9144000" cy="646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16d90f3678e58306c9c2d6b02882b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900"/>
          <a:stretch>
            <a:fillRect/>
          </a:stretch>
        </p:blipFill>
        <p:spPr>
          <a:xfrm>
            <a:off x="228600" y="1524000"/>
            <a:ext cx="8554509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4572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Книги Сергея Михалкова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есн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85800" y="0"/>
            <a:ext cx="1036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570" y="457200"/>
            <a:ext cx="4336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Поэт из страны 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Детства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имн 1 купл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38199" y="0"/>
            <a:ext cx="10820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isunok-deti-devochka-malchik-vesele-fokusy-karty-ptica-mylnye-puzyri-kubiki.jpg"/>
          <p:cNvPicPr>
            <a:picLocks noChangeAspect="1"/>
          </p:cNvPicPr>
          <p:nvPr/>
        </p:nvPicPr>
        <p:blipFill>
          <a:blip r:embed="rId2" cstate="print"/>
          <a:srcRect l="7500" t="12000" r="52501"/>
          <a:stretch>
            <a:fillRect/>
          </a:stretch>
        </p:blipFill>
        <p:spPr>
          <a:xfrm flipH="1">
            <a:off x="3276600" y="3276600"/>
            <a:ext cx="2514600" cy="3352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0600" y="1143000"/>
            <a:ext cx="7239000" cy="19389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чтецов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Минута славы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32</Words>
  <Application>Microsoft Office PowerPoint</Application>
  <PresentationFormat>Экран (4:3)</PresentationFormat>
  <Paragraphs>16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2023-04-19T18:17:59Z</dcterms:created>
  <dcterms:modified xsi:type="dcterms:W3CDTF">2023-04-21T08:12:45Z</dcterms:modified>
</cp:coreProperties>
</file>